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60" r:id="rId2"/>
    <p:sldId id="262" r:id="rId3"/>
    <p:sldId id="261" r:id="rId4"/>
    <p:sldId id="281" r:id="rId5"/>
    <p:sldId id="1219" r:id="rId6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337"/>
    <a:srgbClr val="192B3C"/>
    <a:srgbClr val="4C749A"/>
    <a:srgbClr val="00396F"/>
    <a:srgbClr val="4C759A"/>
    <a:srgbClr val="466686"/>
    <a:srgbClr val="4C6276"/>
    <a:srgbClr val="4C759B"/>
    <a:srgbClr val="668AAA"/>
    <a:srgbClr val="587D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4" autoAdjust="0"/>
    <p:restoredTop sz="94660"/>
  </p:normalViewPr>
  <p:slideViewPr>
    <p:cSldViewPr snapToGrid="0">
      <p:cViewPr varScale="1">
        <p:scale>
          <a:sx n="88" d="100"/>
          <a:sy n="88" d="100"/>
        </p:scale>
        <p:origin x="104" y="5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坤雅 钱" userId="2bb6e5ef92076ac3" providerId="LiveId" clId="{D3098DED-33E2-4D69-8BD3-03BE23E3DB8E}"/>
    <pc:docChg chg="undo custSel addSld delSld modSld">
      <pc:chgData name="坤雅 钱" userId="2bb6e5ef92076ac3" providerId="LiveId" clId="{D3098DED-33E2-4D69-8BD3-03BE23E3DB8E}" dt="2024-06-17T07:42:25.482" v="28" actId="478"/>
      <pc:docMkLst>
        <pc:docMk/>
      </pc:docMkLst>
      <pc:sldChg chg="modSp mod">
        <pc:chgData name="坤雅 钱" userId="2bb6e5ef92076ac3" providerId="LiveId" clId="{D3098DED-33E2-4D69-8BD3-03BE23E3DB8E}" dt="2024-06-17T07:42:15.934" v="23" actId="20577"/>
        <pc:sldMkLst>
          <pc:docMk/>
          <pc:sldMk cId="0" sldId="260"/>
        </pc:sldMkLst>
        <pc:spChg chg="mod">
          <ac:chgData name="坤雅 钱" userId="2bb6e5ef92076ac3" providerId="LiveId" clId="{D3098DED-33E2-4D69-8BD3-03BE23E3DB8E}" dt="2024-06-17T07:42:15.934" v="23" actId="20577"/>
          <ac:spMkLst>
            <pc:docMk/>
            <pc:sldMk cId="0" sldId="260"/>
            <ac:spMk id="27" creationId="{00000000-0000-0000-0000-000000000000}"/>
          </ac:spMkLst>
        </pc:spChg>
      </pc:sldChg>
      <pc:sldChg chg="addSp delSp mod">
        <pc:chgData name="坤雅 钱" userId="2bb6e5ef92076ac3" providerId="LiveId" clId="{D3098DED-33E2-4D69-8BD3-03BE23E3DB8E}" dt="2024-06-17T07:42:25.482" v="28" actId="478"/>
        <pc:sldMkLst>
          <pc:docMk/>
          <pc:sldMk cId="0" sldId="261"/>
        </pc:sldMkLst>
        <pc:spChg chg="del">
          <ac:chgData name="坤雅 钱" userId="2bb6e5ef92076ac3" providerId="LiveId" clId="{D3098DED-33E2-4D69-8BD3-03BE23E3DB8E}" dt="2024-06-17T07:42:19.798" v="24" actId="478"/>
          <ac:spMkLst>
            <pc:docMk/>
            <pc:sldMk cId="0" sldId="261"/>
            <ac:spMk id="11" creationId="{00000000-0000-0000-0000-000000000000}"/>
          </ac:spMkLst>
        </pc:spChg>
        <pc:spChg chg="del">
          <ac:chgData name="坤雅 钱" userId="2bb6e5ef92076ac3" providerId="LiveId" clId="{D3098DED-33E2-4D69-8BD3-03BE23E3DB8E}" dt="2024-06-17T07:42:20.980" v="25" actId="478"/>
          <ac:spMkLst>
            <pc:docMk/>
            <pc:sldMk cId="0" sldId="261"/>
            <ac:spMk id="15" creationId="{00000000-0000-0000-0000-000000000000}"/>
          </ac:spMkLst>
        </pc:spChg>
        <pc:spChg chg="del">
          <ac:chgData name="坤雅 钱" userId="2bb6e5ef92076ac3" providerId="LiveId" clId="{D3098DED-33E2-4D69-8BD3-03BE23E3DB8E}" dt="2024-06-17T07:42:25.482" v="28" actId="478"/>
          <ac:spMkLst>
            <pc:docMk/>
            <pc:sldMk cId="0" sldId="261"/>
            <ac:spMk id="16" creationId="{00000000-0000-0000-0000-000000000000}"/>
          </ac:spMkLst>
        </pc:spChg>
        <pc:grpChg chg="add del">
          <ac:chgData name="坤雅 钱" userId="2bb6e5ef92076ac3" providerId="LiveId" clId="{D3098DED-33E2-4D69-8BD3-03BE23E3DB8E}" dt="2024-06-17T07:42:23.802" v="27" actId="478"/>
          <ac:grpSpMkLst>
            <pc:docMk/>
            <pc:sldMk cId="0" sldId="261"/>
            <ac:grpSpMk id="2" creationId="{00000000-0000-0000-0000-000000000000}"/>
          </ac:grpSpMkLst>
        </pc:grpChg>
      </pc:sldChg>
      <pc:sldChg chg="modSp mod">
        <pc:chgData name="坤雅 钱" userId="2bb6e5ef92076ac3" providerId="LiveId" clId="{D3098DED-33E2-4D69-8BD3-03BE23E3DB8E}" dt="2024-06-17T07:37:04.749" v="5" actId="1076"/>
        <pc:sldMkLst>
          <pc:docMk/>
          <pc:sldMk cId="0" sldId="281"/>
        </pc:sldMkLst>
        <pc:spChg chg="mod">
          <ac:chgData name="坤雅 钱" userId="2bb6e5ef92076ac3" providerId="LiveId" clId="{D3098DED-33E2-4D69-8BD3-03BE23E3DB8E}" dt="2024-06-17T07:36:55.218" v="2" actId="20577"/>
          <ac:spMkLst>
            <pc:docMk/>
            <pc:sldMk cId="0" sldId="281"/>
            <ac:spMk id="45" creationId="{00000000-0000-0000-0000-000000000000}"/>
          </ac:spMkLst>
        </pc:spChg>
        <pc:grpChg chg="mod">
          <ac:chgData name="坤雅 钱" userId="2bb6e5ef92076ac3" providerId="LiveId" clId="{D3098DED-33E2-4D69-8BD3-03BE23E3DB8E}" dt="2024-06-17T07:37:04.749" v="5" actId="1076"/>
          <ac:grpSpMkLst>
            <pc:docMk/>
            <pc:sldMk cId="0" sldId="281"/>
            <ac:grpSpMk id="2" creationId="{00000000-0000-0000-0000-000000000000}"/>
          </ac:grpSpMkLst>
        </pc:grpChg>
      </pc:sldChg>
      <pc:sldChg chg="del">
        <pc:chgData name="坤雅 钱" userId="2bb6e5ef92076ac3" providerId="LiveId" clId="{D3098DED-33E2-4D69-8BD3-03BE23E3DB8E}" dt="2024-06-17T07:37:15.069" v="12" actId="47"/>
        <pc:sldMkLst>
          <pc:docMk/>
          <pc:sldMk cId="0" sldId="990"/>
        </pc:sldMkLst>
      </pc:sldChg>
      <pc:sldChg chg="add del">
        <pc:chgData name="坤雅 钱" userId="2bb6e5ef92076ac3" providerId="LiveId" clId="{D3098DED-33E2-4D69-8BD3-03BE23E3DB8E}" dt="2024-06-17T07:37:22.538" v="16" actId="47"/>
        <pc:sldMkLst>
          <pc:docMk/>
          <pc:sldMk cId="0" sldId="1219"/>
        </pc:sldMkLst>
      </pc:sldChg>
      <pc:sldChg chg="del">
        <pc:chgData name="坤雅 钱" userId="2bb6e5ef92076ac3" providerId="LiveId" clId="{D3098DED-33E2-4D69-8BD3-03BE23E3DB8E}" dt="2024-06-17T07:37:13.487" v="6" actId="47"/>
        <pc:sldMkLst>
          <pc:docMk/>
          <pc:sldMk cId="0" sldId="3031"/>
        </pc:sldMkLst>
      </pc:sldChg>
      <pc:sldChg chg="del">
        <pc:chgData name="坤雅 钱" userId="2bb6e5ef92076ac3" providerId="LiveId" clId="{D3098DED-33E2-4D69-8BD3-03BE23E3DB8E}" dt="2024-06-17T07:37:13.869" v="8" actId="47"/>
        <pc:sldMkLst>
          <pc:docMk/>
          <pc:sldMk cId="0" sldId="3037"/>
        </pc:sldMkLst>
      </pc:sldChg>
      <pc:sldChg chg="del">
        <pc:chgData name="坤雅 钱" userId="2bb6e5ef92076ac3" providerId="LiveId" clId="{D3098DED-33E2-4D69-8BD3-03BE23E3DB8E}" dt="2024-06-17T07:37:14.339" v="9" actId="47"/>
        <pc:sldMkLst>
          <pc:docMk/>
          <pc:sldMk cId="0" sldId="3041"/>
        </pc:sldMkLst>
      </pc:sldChg>
      <pc:sldChg chg="add del">
        <pc:chgData name="坤雅 钱" userId="2bb6e5ef92076ac3" providerId="LiveId" clId="{D3098DED-33E2-4D69-8BD3-03BE23E3DB8E}" dt="2024-06-17T07:37:25.216" v="18" actId="47"/>
        <pc:sldMkLst>
          <pc:docMk/>
          <pc:sldMk cId="0" sldId="3045"/>
        </pc:sldMkLst>
      </pc:sldChg>
      <pc:sldChg chg="del">
        <pc:chgData name="坤雅 钱" userId="2bb6e5ef92076ac3" providerId="LiveId" clId="{D3098DED-33E2-4D69-8BD3-03BE23E3DB8E}" dt="2024-06-17T07:37:14.534" v="10" actId="47"/>
        <pc:sldMkLst>
          <pc:docMk/>
          <pc:sldMk cId="0" sldId="3046"/>
        </pc:sldMkLst>
      </pc:sldChg>
      <pc:sldChg chg="del">
        <pc:chgData name="坤雅 钱" userId="2bb6e5ef92076ac3" providerId="LiveId" clId="{D3098DED-33E2-4D69-8BD3-03BE23E3DB8E}" dt="2024-06-17T07:37:14.696" v="11" actId="47"/>
        <pc:sldMkLst>
          <pc:docMk/>
          <pc:sldMk cId="0" sldId="3047"/>
        </pc:sldMkLst>
      </pc:sldChg>
      <pc:sldChg chg="del">
        <pc:chgData name="坤雅 钱" userId="2bb6e5ef92076ac3" providerId="LiveId" clId="{D3098DED-33E2-4D69-8BD3-03BE23E3DB8E}" dt="2024-06-17T07:37:24.186" v="17" actId="47"/>
        <pc:sldMkLst>
          <pc:docMk/>
          <pc:sldMk cId="0" sldId="3048"/>
        </pc:sldMkLst>
      </pc:sldChg>
      <pc:sldChg chg="del">
        <pc:chgData name="坤雅 钱" userId="2bb6e5ef92076ac3" providerId="LiveId" clId="{D3098DED-33E2-4D69-8BD3-03BE23E3DB8E}" dt="2024-06-17T07:37:13.599" v="7" actId="47"/>
        <pc:sldMkLst>
          <pc:docMk/>
          <pc:sldMk cId="0" sldId="3064"/>
        </pc:sldMkLst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74862-9F8A-40DC-9B0A-8EC3C4273973}" type="datetimeFigureOut">
              <a:rPr lang="zh-CN" altLang="en-US" smtClean="0"/>
              <a:t>2024/6/17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76E0A-E7D7-481E-9298-3A6879E824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2E64D53-D3EE-45CF-9570-A03CABAC9A7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alpha val="8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8000">
                <a:schemeClr val="tx1">
                  <a:lumMod val="85000"/>
                  <a:lumOff val="15000"/>
                  <a:alpha val="87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37"/>
          <a:stretch>
            <a:fillRect/>
          </a:stretch>
        </p:blipFill>
        <p:spPr>
          <a:xfrm>
            <a:off x="1" y="0"/>
            <a:ext cx="4502552" cy="6858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1" y="0"/>
            <a:ext cx="4502552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</p:grpSpPr>
        <p:grpSp>
          <p:nvGrpSpPr>
            <p:cNvPr id="7" name="组合 6"/>
            <p:cNvGrpSpPr/>
            <p:nvPr/>
          </p:nvGrpSpPr>
          <p:grpSpPr>
            <a:xfrm>
              <a:off x="0" y="0"/>
              <a:ext cx="12192001" cy="6858000"/>
              <a:chOff x="-1" y="0"/>
              <a:chExt cx="12192001" cy="6858000"/>
            </a:xfrm>
          </p:grpSpPr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1279" r="8932" b="10380"/>
              <a:stretch>
                <a:fillRect/>
              </a:stretch>
            </p:blipFill>
            <p:spPr>
              <a:xfrm>
                <a:off x="6759615" y="0"/>
                <a:ext cx="5432385" cy="6858000"/>
              </a:xfrm>
              <a:prstGeom prst="rect">
                <a:avLst/>
              </a:prstGeom>
            </p:spPr>
          </p:pic>
          <p:sp>
            <p:nvSpPr>
              <p:cNvPr id="10" name="矩形 9"/>
              <p:cNvSpPr/>
              <p:nvPr/>
            </p:nvSpPr>
            <p:spPr>
              <a:xfrm>
                <a:off x="-1" y="0"/>
                <a:ext cx="10764457" cy="6858000"/>
              </a:xfrm>
              <a:prstGeom prst="rect">
                <a:avLst/>
              </a:prstGeom>
              <a:gradFill flip="none" rotWithShape="1">
                <a:gsLst>
                  <a:gs pos="66000">
                    <a:srgbClr val="467BB3"/>
                  </a:gs>
                  <a:gs pos="100000">
                    <a:srgbClr val="5494D3">
                      <a:alpha val="0"/>
                    </a:srgbClr>
                  </a:gs>
                  <a:gs pos="0">
                    <a:srgbClr val="152543"/>
                  </a:gs>
                </a:gsLst>
                <a:lin ang="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" panose="020B0400000000000000" charset="-122"/>
                  <a:cs typeface="+mn-cs"/>
                </a:endParaRPr>
              </a:p>
            </p:txBody>
          </p:sp>
        </p:grpSp>
        <p:sp>
          <p:nvSpPr>
            <p:cNvPr id="8" name="矩形 7"/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63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" panose="020B0400000000000000" charset="-122"/>
                <a:cs typeface="+mn-cs"/>
              </a:endParaRPr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-1296365" y="1145894"/>
            <a:ext cx="4815068" cy="4896090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>
            <a:off x="0" y="0"/>
            <a:ext cx="12192000" cy="6858000"/>
          </a:xfrm>
          <a:prstGeom prst="roundRect">
            <a:avLst>
              <a:gd name="adj" fmla="val 8667"/>
            </a:avLst>
          </a:prstGeom>
          <a:gradFill flip="none" rotWithShape="1">
            <a:gsLst>
              <a:gs pos="0">
                <a:srgbClr val="4C6276"/>
              </a:gs>
              <a:gs pos="100000">
                <a:srgbClr val="4C759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8016240" y="2148840"/>
            <a:ext cx="5806440" cy="5699759"/>
          </a:xfrm>
          <a:prstGeom prst="rect">
            <a:avLst/>
          </a:prstGeom>
          <a:blipFill dpi="0" rotWithShape="1">
            <a:blip r:embed="rId2">
              <a:alphaModFix amt="22000"/>
            </a:blip>
            <a:srcRect/>
            <a:stretch>
              <a:fillRect l="-27342" t="-31671" r="-31057" b="-287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>
            <a:off x="0" y="0"/>
            <a:ext cx="12192000" cy="6858000"/>
          </a:xfrm>
          <a:prstGeom prst="roundRect">
            <a:avLst>
              <a:gd name="adj" fmla="val 8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178653" y="1096704"/>
            <a:ext cx="4442969" cy="4932743"/>
            <a:chOff x="6628436" y="1108277"/>
            <a:chExt cx="4857509" cy="4932743"/>
          </a:xfrm>
        </p:grpSpPr>
        <p:sp useBgFill="1">
          <p:nvSpPr>
            <p:cNvPr id="2" name="平行四边形 1"/>
            <p:cNvSpPr/>
            <p:nvPr/>
          </p:nvSpPr>
          <p:spPr>
            <a:xfrm>
              <a:off x="6628436" y="1405704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8" name="平行四边形 7"/>
            <p:cNvSpPr/>
            <p:nvPr/>
          </p:nvSpPr>
          <p:spPr>
            <a:xfrm>
              <a:off x="8077200" y="1108277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9" name="平行四边形 8"/>
            <p:cNvSpPr/>
            <p:nvPr/>
          </p:nvSpPr>
          <p:spPr>
            <a:xfrm>
              <a:off x="9410218" y="1422722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853890" y="5177312"/>
            <a:ext cx="2366222" cy="400110"/>
            <a:chOff x="3853890" y="5177312"/>
            <a:chExt cx="2366222" cy="400110"/>
          </a:xfrm>
        </p:grpSpPr>
        <p:grpSp>
          <p:nvGrpSpPr>
            <p:cNvPr id="20" name="组合 19"/>
            <p:cNvGrpSpPr/>
            <p:nvPr/>
          </p:nvGrpSpPr>
          <p:grpSpPr>
            <a:xfrm>
              <a:off x="3853890" y="5204697"/>
              <a:ext cx="447968" cy="345340"/>
              <a:chOff x="783014" y="4863268"/>
              <a:chExt cx="447968" cy="345340"/>
            </a:xfrm>
          </p:grpSpPr>
          <p:sp>
            <p:nvSpPr>
              <p:cNvPr id="21" name="平行四边形 20"/>
              <p:cNvSpPr/>
              <p:nvPr/>
            </p:nvSpPr>
            <p:spPr>
              <a:xfrm>
                <a:off x="783014" y="4863268"/>
                <a:ext cx="223984" cy="345340"/>
              </a:xfrm>
              <a:prstGeom prst="parallelogram">
                <a:avLst>
                  <a:gd name="adj" fmla="val 37268"/>
                </a:avLst>
              </a:prstGeom>
              <a:solidFill>
                <a:srgbClr val="F6B3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平行四边形 21"/>
              <p:cNvSpPr/>
              <p:nvPr/>
            </p:nvSpPr>
            <p:spPr>
              <a:xfrm>
                <a:off x="1006998" y="4863268"/>
                <a:ext cx="223984" cy="345340"/>
              </a:xfrm>
              <a:prstGeom prst="parallelogram">
                <a:avLst>
                  <a:gd name="adj" fmla="val 37268"/>
                </a:avLst>
              </a:prstGeom>
              <a:solidFill>
                <a:srgbClr val="F6B33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7" name="文本框 26"/>
            <p:cNvSpPr txBox="1"/>
            <p:nvPr/>
          </p:nvSpPr>
          <p:spPr>
            <a:xfrm>
              <a:off x="4313821" y="5177312"/>
              <a:ext cx="19062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2024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</a:p>
          </p:txBody>
        </p:sp>
      </p:grpSp>
      <p:sp>
        <p:nvSpPr>
          <p:cNvPr id="28" name="矩形 27"/>
          <p:cNvSpPr/>
          <p:nvPr/>
        </p:nvSpPr>
        <p:spPr>
          <a:xfrm>
            <a:off x="844783" y="2242284"/>
            <a:ext cx="6690166" cy="1005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5400" b="1" dirty="0">
                <a:solidFill>
                  <a:srgbClr val="F6B3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第十组汇报</a:t>
            </a:r>
            <a:r>
              <a:rPr lang="en-US" altLang="zh-CN" sz="5400" b="1" dirty="0">
                <a:solidFill>
                  <a:srgbClr val="F6B3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952399" y="3429000"/>
            <a:ext cx="482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箭头: 五边形 9"/>
          <p:cNvSpPr/>
          <p:nvPr/>
        </p:nvSpPr>
        <p:spPr>
          <a:xfrm>
            <a:off x="0" y="3060530"/>
            <a:ext cx="5544274" cy="1423687"/>
          </a:xfrm>
          <a:prstGeom prst="homePlate">
            <a:avLst/>
          </a:prstGeom>
          <a:solidFill>
            <a:srgbClr val="F6B3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15" r="52494"/>
          <a:stretch>
            <a:fillRect/>
          </a:stretch>
        </p:blipFill>
        <p:spPr>
          <a:xfrm>
            <a:off x="265053" y="206536"/>
            <a:ext cx="2179055" cy="639274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184812" y="3218375"/>
            <a:ext cx="274223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zh-CN" altLang="en-US" sz="6600" b="1" i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597990" y="2189922"/>
            <a:ext cx="3251430" cy="707886"/>
            <a:chOff x="5817427" y="1340340"/>
            <a:chExt cx="3251430" cy="707886"/>
          </a:xfrm>
        </p:grpSpPr>
        <p:grpSp>
          <p:nvGrpSpPr>
            <p:cNvPr id="14" name="组合 13"/>
            <p:cNvGrpSpPr/>
            <p:nvPr/>
          </p:nvGrpSpPr>
          <p:grpSpPr>
            <a:xfrm>
              <a:off x="5817427" y="1356149"/>
              <a:ext cx="679374" cy="676268"/>
              <a:chOff x="725726" y="1781746"/>
              <a:chExt cx="515267" cy="523265"/>
            </a:xfrm>
          </p:grpSpPr>
          <p:sp>
            <p:nvSpPr>
              <p:cNvPr id="15" name="椭圆 14"/>
              <p:cNvSpPr/>
              <p:nvPr/>
            </p:nvSpPr>
            <p:spPr bwMode="auto">
              <a:xfrm>
                <a:off x="725726" y="1781746"/>
                <a:ext cx="515267" cy="515267"/>
              </a:xfrm>
              <a:prstGeom prst="ellipse">
                <a:avLst/>
              </a:prstGeom>
              <a:gradFill>
                <a:gsLst>
                  <a:gs pos="0">
                    <a:srgbClr val="FBFBFB"/>
                  </a:gs>
                  <a:gs pos="100000">
                    <a:srgbClr val="CBCFD0"/>
                  </a:gs>
                </a:gsLst>
                <a:lin ang="19800000" scaled="0"/>
              </a:gradFill>
              <a:ln w="22225" cap="flat" cmpd="sng" algn="ctr">
                <a:noFill/>
                <a:prstDash val="sysDot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marL="0" marR="0" indent="0" algn="just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4000" b="0" i="0" u="none" strike="noStrike" cap="none" normalizeH="0" baseline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Palatino" charset="0"/>
                  <a:ea typeface="华文宋体" panose="02010600040101010101" charset="-122"/>
                  <a:sym typeface="Palatino" charset="0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785846" y="1847657"/>
                <a:ext cx="453732" cy="4573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/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Stencil" panose="040409050D0802020404" pitchFamily="82" charset="0"/>
                  </a:rPr>
                  <a:t>01</a:t>
                </a:r>
                <a:endPara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tencil" panose="040409050D0802020404" pitchFamily="82" charset="0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6832347" y="1340340"/>
              <a:ext cx="2236510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小组汇报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637792" y="3227808"/>
            <a:ext cx="3251430" cy="707886"/>
            <a:chOff x="5817427" y="2405594"/>
            <a:chExt cx="3251430" cy="707886"/>
          </a:xfrm>
        </p:grpSpPr>
        <p:grpSp>
          <p:nvGrpSpPr>
            <p:cNvPr id="26" name="组合 25"/>
            <p:cNvGrpSpPr/>
            <p:nvPr/>
          </p:nvGrpSpPr>
          <p:grpSpPr>
            <a:xfrm>
              <a:off x="5817427" y="2426572"/>
              <a:ext cx="679374" cy="665931"/>
              <a:chOff x="725726" y="1781746"/>
              <a:chExt cx="515267" cy="515267"/>
            </a:xfrm>
          </p:grpSpPr>
          <p:sp>
            <p:nvSpPr>
              <p:cNvPr id="27" name="椭圆 26"/>
              <p:cNvSpPr/>
              <p:nvPr/>
            </p:nvSpPr>
            <p:spPr bwMode="auto">
              <a:xfrm>
                <a:off x="725726" y="1781746"/>
                <a:ext cx="515267" cy="515267"/>
              </a:xfrm>
              <a:prstGeom prst="ellipse">
                <a:avLst/>
              </a:prstGeom>
              <a:gradFill>
                <a:gsLst>
                  <a:gs pos="0">
                    <a:srgbClr val="FBFBFB"/>
                  </a:gs>
                  <a:gs pos="100000">
                    <a:srgbClr val="CBCFD0"/>
                  </a:gs>
                </a:gsLst>
                <a:lin ang="19800000" scaled="0"/>
              </a:gradFill>
              <a:ln w="22225" cap="flat" cmpd="sng" algn="ctr">
                <a:noFill/>
                <a:prstDash val="sysDot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/>
              <a:lstStyle/>
              <a:p>
                <a:pPr marL="0" marR="0" indent="0" algn="just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</a:pPr>
                <a:endParaRPr kumimoji="0" lang="zh-CN" altLang="en-US" sz="4000" b="0" i="0" u="none" strike="noStrike" cap="none" normalizeH="0" baseline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Palatino" charset="0"/>
                  <a:ea typeface="华文宋体" panose="02010600040101010101" charset="-122"/>
                  <a:sym typeface="Palatino" charset="0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782836" y="1836957"/>
                <a:ext cx="422122" cy="40484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/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Stencil" panose="040409050D0802020404" pitchFamily="82" charset="0"/>
                  </a:rPr>
                  <a:t>02</a:t>
                </a:r>
                <a:endPara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tencil" panose="040409050D0802020404" pitchFamily="82" charset="0"/>
                </a:endParaRPr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6832347" y="2405594"/>
              <a:ext cx="2236510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个人汇报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981200" y="1444483"/>
            <a:ext cx="8229600" cy="3600270"/>
            <a:chOff x="1619250" y="1571805"/>
            <a:chExt cx="8229600" cy="3600270"/>
          </a:xfrm>
        </p:grpSpPr>
        <p:sp>
          <p:nvSpPr>
            <p:cNvPr id="3" name="矩形 2"/>
            <p:cNvSpPr/>
            <p:nvPr/>
          </p:nvSpPr>
          <p:spPr>
            <a:xfrm>
              <a:off x="1619250" y="2085975"/>
              <a:ext cx="2981325" cy="308610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4" name="矩形 3"/>
            <p:cNvSpPr/>
            <p:nvPr/>
          </p:nvSpPr>
          <p:spPr>
            <a:xfrm>
              <a:off x="3090862" y="2614612"/>
              <a:ext cx="5767388" cy="16956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2686050" y="2895600"/>
              <a:ext cx="7162800" cy="1133653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 useBgFill="1">
          <p:nvSpPr>
            <p:cNvPr id="6" name="文本框 5"/>
            <p:cNvSpPr txBox="1"/>
            <p:nvPr/>
          </p:nvSpPr>
          <p:spPr>
            <a:xfrm>
              <a:off x="3090862" y="1571805"/>
              <a:ext cx="1747381" cy="120032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72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01</a:t>
              </a:r>
              <a:endParaRPr lang="zh-CN" altLang="en-US" sz="7200" b="1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15" r="52494"/>
          <a:stretch>
            <a:fillRect/>
          </a:stretch>
        </p:blipFill>
        <p:spPr>
          <a:xfrm>
            <a:off x="8130672" y="2129004"/>
            <a:ext cx="2179055" cy="639274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353737" y="3003098"/>
            <a:ext cx="41607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>
              <a:defRPr/>
            </a:pPr>
            <a:r>
              <a:rPr lang="zh-CN" altLang="en-US" sz="4000" b="1" dirty="0">
                <a:solidFill>
                  <a:srgbClr val="1016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小组汇报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î$ḻïḑe"/>
          <p:cNvSpPr/>
          <p:nvPr/>
        </p:nvSpPr>
        <p:spPr>
          <a:xfrm>
            <a:off x="-75236" y="5774634"/>
            <a:ext cx="12342471" cy="1107930"/>
          </a:xfrm>
          <a:prstGeom prst="rect">
            <a:avLst/>
          </a:prstGeom>
          <a:solidFill>
            <a:srgbClr val="192B3C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字魂59号-创粗黑"/>
              <a:ea typeface="字魂59号-创粗黑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98415" y="914672"/>
            <a:ext cx="10727528" cy="3771422"/>
            <a:chOff x="610737" y="1885172"/>
            <a:chExt cx="3055741" cy="2703999"/>
          </a:xfrm>
        </p:grpSpPr>
        <p:sp>
          <p:nvSpPr>
            <p:cNvPr id="44" name="文本框 43"/>
            <p:cNvSpPr txBox="1"/>
            <p:nvPr/>
          </p:nvSpPr>
          <p:spPr>
            <a:xfrm>
              <a:off x="637146" y="1885172"/>
              <a:ext cx="3029332" cy="4750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2800" b="1" dirty="0">
                  <a:solidFill>
                    <a:srgbClr val="00396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本周期小组进行情况：</a:t>
              </a:r>
              <a:endParaRPr kumimoji="0" sz="2800" b="1" i="0" u="none" strike="noStrike" kern="1200" cap="none" spc="0" normalizeH="0" baseline="0" noProof="0" dirty="0">
                <a:ln>
                  <a:noFill/>
                </a:ln>
                <a:solidFill>
                  <a:srgbClr val="00396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10737" y="2484240"/>
              <a:ext cx="2839128" cy="21049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  <a:defRPr/>
              </a:pP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在教师端完成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1.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在学生端首页增添课程公告显示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2.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优化学生端的选课页面（只显示审核通过的课程）</a:t>
              </a:r>
              <a:endParaRPr lang="en-US" altLang="zh-CN" b="1" dirty="0">
                <a:solidFill>
                  <a:srgbClr val="668AAA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endParaRPr>
            </a:p>
            <a:p>
              <a:pPr lvl="0">
                <a:lnSpc>
                  <a:spcPct val="150000"/>
                </a:lnSpc>
                <a:defRPr/>
              </a:pP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在学生端完成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1.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课程表美化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2.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实现退课功能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3.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修补之前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bug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新增客服聊天窗口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4.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接入</a:t>
              </a:r>
              <a:r>
                <a:rPr lang="en-US" altLang="zh-CN" b="1" dirty="0" err="1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kimi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和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GPT4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大模型，并实现聊天记录的保存，清除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5.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实现大模型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agent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选课，退课，课程推荐，查看课程详情功能。</a:t>
              </a:r>
              <a:endParaRPr lang="en-US" altLang="zh-CN" b="1" dirty="0">
                <a:solidFill>
                  <a:srgbClr val="668AAA"/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endParaRPr>
            </a:p>
            <a:p>
              <a:pPr lvl="0">
                <a:lnSpc>
                  <a:spcPct val="150000"/>
                </a:lnSpc>
                <a:defRPr/>
              </a:pP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在管理端完成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4.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完善学生数据库信息和界面展示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5.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数据检查，防止可能错误的数据输入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6.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完善教师数据库信息和界面展示</a:t>
              </a:r>
              <a:r>
                <a:rPr lang="en-US" altLang="zh-CN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7.</a:t>
              </a:r>
              <a:r>
                <a:rPr lang="zh-CN" altLang="en-US" b="1" dirty="0">
                  <a:solidFill>
                    <a:srgbClr val="668AAA"/>
                  </a:solidFill>
                  <a:latin typeface="楷体" panose="02010609060101010101" pitchFamily="49" charset="-122"/>
                  <a:ea typeface="楷体" panose="02010609060101010101" pitchFamily="49" charset="-122"/>
                  <a:sym typeface="+mn-ea"/>
                </a:rPr>
                <a:t>选课审核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732791" y="2305315"/>
            <a:ext cx="6690166" cy="1444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8000" b="1" dirty="0">
                <a:solidFill>
                  <a:srgbClr val="F6B33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谢谢大家！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7178653" y="1096704"/>
            <a:ext cx="4442969" cy="4932743"/>
            <a:chOff x="6628436" y="1108277"/>
            <a:chExt cx="4857509" cy="4932743"/>
          </a:xfrm>
        </p:grpSpPr>
        <p:sp useBgFill="1">
          <p:nvSpPr>
            <p:cNvPr id="5" name="平行四边形 4"/>
            <p:cNvSpPr/>
            <p:nvPr/>
          </p:nvSpPr>
          <p:spPr>
            <a:xfrm>
              <a:off x="6628436" y="1405704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6" name="平行四边形 5"/>
            <p:cNvSpPr/>
            <p:nvPr/>
          </p:nvSpPr>
          <p:spPr>
            <a:xfrm>
              <a:off x="8077200" y="1108277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7" name="平行四边形 6"/>
            <p:cNvSpPr/>
            <p:nvPr/>
          </p:nvSpPr>
          <p:spPr>
            <a:xfrm>
              <a:off x="9410218" y="1422722"/>
              <a:ext cx="2075727" cy="4618298"/>
            </a:xfrm>
            <a:prstGeom prst="parallelogram">
              <a:avLst>
                <a:gd name="adj" fmla="val 372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976744" y="3866694"/>
            <a:ext cx="5802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TI2MjQ1M2Y4NzE0YjdlZGI0ODZlNGVmNDQ0ZDYyZDE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154</Words>
  <Application>Microsoft Office PowerPoint</Application>
  <PresentationFormat>宽屏</PresentationFormat>
  <Paragraphs>15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5" baseType="lpstr">
      <vt:lpstr>Palatino</vt:lpstr>
      <vt:lpstr>等线</vt:lpstr>
      <vt:lpstr>楷体</vt:lpstr>
      <vt:lpstr>思源黑体 CN</vt:lpstr>
      <vt:lpstr>微软雅黑</vt:lpstr>
      <vt:lpstr>字魂59号-创粗黑</vt:lpstr>
      <vt:lpstr>Arial</vt:lpstr>
      <vt:lpstr>Arial Black</vt:lpstr>
      <vt:lpstr>Stencil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Taniaq</dc:creator>
  <cp:lastModifiedBy>坤雅 钱</cp:lastModifiedBy>
  <cp:revision>76</cp:revision>
  <dcterms:created xsi:type="dcterms:W3CDTF">2024-04-22T09:07:00Z</dcterms:created>
  <dcterms:modified xsi:type="dcterms:W3CDTF">2024-06-17T07:42:25Z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1A4D659CB1534F6F9EFDCA4819A3FB93_12</vt:lpwstr>
  </property>
  <property fmtid="{D5CDD505-2E9C-101B-9397-08002B2CF9AE}" pid="3" name="KSOProductBuildVer">
    <vt:lpwstr>2052-12.1.0.16417</vt:lpwstr>
  </property>
</Properties>
</file>

<file path=docProps/thumbnail.jpeg>
</file>